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68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03490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 went to the beach; while there, I ate seafood.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 don’t want to exercise, but I know that I should.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The movie was funny because of the lead actress. (no change)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chemeClr val="dk1"/>
                </a:solidFill>
              </a:rPr>
              <a:t>Answers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I love the following foods: salt and vinegar potato chips, kit kat bars, and fried chicken.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The doctor said that I should stop eating foods that are high in fat or sugar such as potato chips, candy bars, and fried foods. (no change)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I have visited the following cities: New York, New York; New Orleans, Lousiana; and San Francisco, California.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San Francisco is one of my favorite cities; the scenery is beautiful.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marL="457200" lvl="0" indent="-29845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>
                <a:solidFill>
                  <a:srgbClr val="191919"/>
                </a:solidFill>
              </a:rPr>
              <a:t>Students </a:t>
            </a:r>
            <a:r>
              <a:rPr lang="en" b="1">
                <a:solidFill>
                  <a:srgbClr val="191919"/>
                </a:solidFill>
              </a:rPr>
              <a:t>who have young children</a:t>
            </a:r>
            <a:r>
              <a:rPr lang="en">
                <a:solidFill>
                  <a:srgbClr val="191919"/>
                </a:solidFill>
              </a:rPr>
              <a:t> are invited to use the free daycare center. (no change)</a:t>
            </a:r>
          </a:p>
          <a:p>
            <a:pPr marL="457200" lvl="0" indent="-29845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>
                <a:solidFill>
                  <a:srgbClr val="191919"/>
                </a:solidFill>
              </a:rPr>
              <a:t>I left my son at the campus daycare center, </a:t>
            </a:r>
            <a:r>
              <a:rPr lang="en" b="1">
                <a:solidFill>
                  <a:srgbClr val="191919"/>
                </a:solidFill>
              </a:rPr>
              <a:t>which is free to all full-time students</a:t>
            </a:r>
            <a:r>
              <a:rPr lang="en">
                <a:solidFill>
                  <a:srgbClr val="191919"/>
                </a:solidFill>
              </a:rPr>
              <a:t>.</a:t>
            </a:r>
          </a:p>
          <a:p>
            <a:pPr marL="457200" lvl="0" indent="-29845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>
                <a:solidFill>
                  <a:srgbClr val="191919"/>
                </a:solidFill>
              </a:rPr>
              <a:t>John Wayne, </a:t>
            </a:r>
            <a:r>
              <a:rPr lang="en" b="1">
                <a:solidFill>
                  <a:srgbClr val="191919"/>
                </a:solidFill>
              </a:rPr>
              <a:t>who appeared in over 200 movies,</a:t>
            </a:r>
            <a:r>
              <a:rPr lang="en">
                <a:solidFill>
                  <a:srgbClr val="191919"/>
                </a:solidFill>
              </a:rPr>
              <a:t> was the biggest box-office attraction of his time.</a:t>
            </a:r>
          </a:p>
          <a:p>
            <a:pPr marL="457200" lvl="0" indent="-29845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>
                <a:solidFill>
                  <a:srgbClr val="191919"/>
                </a:solidFill>
              </a:rPr>
              <a:t>I refuse to live in any house </a:t>
            </a:r>
            <a:r>
              <a:rPr lang="en" b="1">
                <a:solidFill>
                  <a:srgbClr val="191919"/>
                </a:solidFill>
              </a:rPr>
              <a:t>that Jack built</a:t>
            </a:r>
            <a:r>
              <a:rPr lang="en">
                <a:solidFill>
                  <a:srgbClr val="191919"/>
                </a:solidFill>
              </a:rPr>
              <a:t>. (no change)</a:t>
            </a:r>
          </a:p>
          <a:p>
            <a:pPr marL="457200" lvl="0" indent="-29845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>
                <a:solidFill>
                  <a:srgbClr val="191919"/>
                </a:solidFill>
              </a:rPr>
              <a:t>Merdine, </a:t>
            </a:r>
            <a:r>
              <a:rPr lang="en" b="1">
                <a:solidFill>
                  <a:srgbClr val="191919"/>
                </a:solidFill>
              </a:rPr>
              <a:t>who was born in a boxcar somewhere in Arkansas,</a:t>
            </a:r>
            <a:r>
              <a:rPr lang="en">
                <a:solidFill>
                  <a:srgbClr val="191919"/>
                </a:solidFill>
              </a:rPr>
              <a:t> grows homesick every time she hears the wail of a train whistle.</a:t>
            </a:r>
          </a:p>
          <a:p>
            <a:pPr lvl="0">
              <a:lnSpc>
                <a:spcPct val="156250"/>
              </a:lnSpc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None/>
            </a:pPr>
            <a:endParaRPr sz="1200">
              <a:solidFill>
                <a:srgbClr val="191919"/>
              </a:solidFill>
            </a:endParaRPr>
          </a:p>
          <a:p>
            <a:pPr lvl="0">
              <a:spcBef>
                <a:spcPts val="600"/>
              </a:spcBef>
              <a:buNone/>
            </a:pPr>
            <a:endParaRPr sz="30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All of my sisters -- Wendy, Kelly, Rena, and Laurie -- have brown hair.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She decided she needed to visit the country of her birth -- Ireland.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I love Beaver Creek -- a small ski area in Colorado with long, challenging runs.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The Sixth Amendment -- the right to a speedy and public trial -- ensures that an accused criminal will not sit in prison for an unreasonable amount of time before his trial.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You are the friend—the only friend—who offered to help me.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The dog licked its paw.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>
                <a:solidFill>
                  <a:schemeClr val="dk1"/>
                </a:solidFill>
              </a:rPr>
              <a:t>Annoying music escaped from Jan’s ear buds.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/>
              <a:t>Who’s the party’s candidate for vice president this year?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/>
              <a:t>The fox had its right foreleg caught securely in the trap’s jaws.</a:t>
            </a:r>
          </a:p>
          <a:p>
            <a:pPr marL="457200" lvl="0" indent="-298450">
              <a:spcBef>
                <a:spcPts val="600"/>
              </a:spcBef>
              <a:buClr>
                <a:schemeClr val="dk1"/>
              </a:buClr>
              <a:buSzPct val="100000"/>
              <a:buAutoNum type="arabicPeriod"/>
            </a:pPr>
            <a:r>
              <a:rPr lang="en"/>
              <a:t>Our neighbor’s car is an old Chrysler, and it’s just about to fall apart.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After a good washing and grooming, the pup looked like a new dog.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Madame de Stael was an attractive, gracious lady.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The dog’s bark was far worse than its bite.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The moon’s rays shone feebly on the path, and I heard the insects’ chirpings and whistlings.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Arriving on the 8:10 plane were Liz Brooks, my old roommate; her husband; and Tim, their son.</a:t>
            </a:r>
          </a:p>
          <a:p>
            <a:pPr marL="457200" lvl="0" indent="-298450">
              <a:spcBef>
                <a:spcPts val="60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/>
              <a:t>Vests, which were once popular, have been out of vogue for several years.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Answers: 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7. The hill was covered with wildflowers; it was a beautiful sight.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8. There was only one thing: to do study till dawn.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9. Montaigne wrote the following: A wise man never loses anything, if he has himself.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10. The closet contained worn clothes, old shoes, and dirty hats.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11. He did not, however, intend to return the money he borrowed.</a:t>
            </a:r>
          </a:p>
          <a:p>
            <a:pPr lvl="0">
              <a:spcBef>
                <a:spcPts val="600"/>
              </a:spcBef>
              <a:buNone/>
            </a:pPr>
            <a:r>
              <a:rPr lang="en"/>
              <a:t>12. The men in question -- Harold Keene, Jim Peterson, and Gerald Greene -- deserve awards.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000"/>
            </a:lvl2pPr>
            <a:lvl3pPr lvl="2">
              <a:spcBef>
                <a:spcPts val="0"/>
              </a:spcBef>
              <a:buSzPct val="100000"/>
              <a:buNone/>
              <a:defRPr sz="3000"/>
            </a:lvl3pPr>
            <a:lvl4pPr lvl="3">
              <a:spcBef>
                <a:spcPts val="0"/>
              </a:spcBef>
              <a:buSzPct val="100000"/>
              <a:buNone/>
              <a:defRPr sz="3000"/>
            </a:lvl4pPr>
            <a:lvl5pPr lvl="4">
              <a:spcBef>
                <a:spcPts val="0"/>
              </a:spcBef>
              <a:buSzPct val="100000"/>
              <a:buNone/>
              <a:defRPr sz="3000"/>
            </a:lvl5pPr>
            <a:lvl6pPr lvl="5">
              <a:spcBef>
                <a:spcPts val="0"/>
              </a:spcBef>
              <a:buSzPct val="100000"/>
              <a:buNone/>
              <a:defRPr sz="3000"/>
            </a:lvl6pPr>
            <a:lvl7pPr lvl="6">
              <a:spcBef>
                <a:spcPts val="0"/>
              </a:spcBef>
              <a:buSzPct val="100000"/>
              <a:buNone/>
              <a:defRPr sz="3000"/>
            </a:lvl7pPr>
            <a:lvl8pPr lvl="7">
              <a:spcBef>
                <a:spcPts val="0"/>
              </a:spcBef>
              <a:buSzPct val="100000"/>
              <a:buNone/>
              <a:defRPr sz="3000"/>
            </a:lvl8pPr>
            <a:lvl9pPr lvl="8"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64" y="474987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Punctuation Review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Punctuating compound sentences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 went to the beach while there, I ate seafood. 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I don’t want to exercise but I know that I should. 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The movie was funny because of the lead actress.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Punctuate the following with either a semicolon or a colon.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 love the following foods salt and vinegar potato chips, kit kat bars, and fried chicken.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The doctor said that I should stop eating foods that are high in fat or sugar such as potato chips, candy bars, and fried foods.</a:t>
            </a:r>
          </a:p>
          <a:p>
            <a:pPr marL="457200" lvl="0" indent="-3810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 have visited the following cities New York, New York, New Orleans, Lousiana, and San Francisco, California.</a:t>
            </a:r>
          </a:p>
          <a:p>
            <a:pPr marL="457200" lvl="0" indent="-38100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San Francisco is one of my favorite cities the scenery is beautiful.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Restrictive and nonrestrictive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Students </a:t>
            </a:r>
            <a:r>
              <a:rPr lang="en" sz="1800" b="1">
                <a:solidFill>
                  <a:srgbClr val="191919"/>
                </a:solidFill>
                <a:highlight>
                  <a:srgbClr val="FFFFFF"/>
                </a:highlight>
              </a:rPr>
              <a:t>who have young children</a:t>
            </a: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 are invited to use the free daycare center.</a:t>
            </a:r>
          </a:p>
          <a:p>
            <a:pPr marL="457200" lvl="0" indent="-342900" rtl="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I left my son at the campus daycare center </a:t>
            </a:r>
            <a:r>
              <a:rPr lang="en" sz="1800" b="1">
                <a:solidFill>
                  <a:srgbClr val="191919"/>
                </a:solidFill>
                <a:highlight>
                  <a:srgbClr val="FFFFFF"/>
                </a:highlight>
              </a:rPr>
              <a:t>which is free to all full-time students</a:t>
            </a: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.</a:t>
            </a:r>
          </a:p>
          <a:p>
            <a:pPr marL="457200" lvl="0" indent="-342900" rtl="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John Wayne </a:t>
            </a:r>
            <a:r>
              <a:rPr lang="en" sz="1800" b="1">
                <a:solidFill>
                  <a:srgbClr val="191919"/>
                </a:solidFill>
                <a:highlight>
                  <a:srgbClr val="FFFFFF"/>
                </a:highlight>
              </a:rPr>
              <a:t>who appeared in over 200 movies</a:t>
            </a: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 was the biggest box-office attraction of his time.</a:t>
            </a:r>
          </a:p>
          <a:p>
            <a:pPr marL="457200" lvl="0" indent="-342900" rtl="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I refuse to live in any house </a:t>
            </a:r>
            <a:r>
              <a:rPr lang="en" sz="1800" b="1">
                <a:solidFill>
                  <a:srgbClr val="191919"/>
                </a:solidFill>
                <a:highlight>
                  <a:srgbClr val="FFFFFF"/>
                </a:highlight>
              </a:rPr>
              <a:t>that Jack built</a:t>
            </a: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.</a:t>
            </a:r>
          </a:p>
          <a:p>
            <a:pPr marL="457200" lvl="0" indent="-342900" rtl="0">
              <a:lnSpc>
                <a:spcPct val="156250"/>
              </a:lnSpc>
              <a:spcBef>
                <a:spcPts val="0"/>
              </a:spcBef>
              <a:spcAft>
                <a:spcPts val="600"/>
              </a:spcAft>
              <a:buClr>
                <a:srgbClr val="191919"/>
              </a:buClr>
              <a:buSzPct val="100000"/>
              <a:buAutoNum type="arabicPeriod"/>
            </a:pP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Merdine </a:t>
            </a:r>
            <a:r>
              <a:rPr lang="en" sz="1800" b="1">
                <a:solidFill>
                  <a:srgbClr val="191919"/>
                </a:solidFill>
                <a:highlight>
                  <a:srgbClr val="FFFFFF"/>
                </a:highlight>
              </a:rPr>
              <a:t>who was born in a boxcar somewhere in Arkansas</a:t>
            </a:r>
            <a:r>
              <a:rPr lang="en" sz="1800">
                <a:solidFill>
                  <a:srgbClr val="191919"/>
                </a:solidFill>
                <a:highlight>
                  <a:srgbClr val="FFFFFF"/>
                </a:highlight>
              </a:rPr>
              <a:t> grows homesick every time she hears the wail of a train whistle.</a:t>
            </a:r>
          </a:p>
          <a:p>
            <a:pPr lvl="0" rtl="0">
              <a:lnSpc>
                <a:spcPct val="156250"/>
              </a:lnSpc>
              <a:spcBef>
                <a:spcPts val="0"/>
              </a:spcBef>
              <a:buClr>
                <a:srgbClr val="191919"/>
              </a:buClr>
              <a:buSzPct val="100000"/>
              <a:buFont typeface="Arial"/>
              <a:buNone/>
            </a:pPr>
            <a:endParaRPr sz="1200">
              <a:solidFill>
                <a:srgbClr val="191919"/>
              </a:solidFill>
              <a:highlight>
                <a:srgbClr val="FFFFFF"/>
              </a:highlight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Dashes or the super comma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All of my sisters Wendy, Kelly, Rena, and Laurie have brown hair.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She decided she needed to visit the country of her birth Ireland.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I love Beaver Creek a small ski area in Colorado with long, challenging runs.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The Sixth Amendment the right to a speedy and public trial ensures that an accused criminal will not sit in prison for an unreasonable amount of time before his trial. 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You are the friend the only friend who offered to help me.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Apostrophe 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The dog licked it’s paw.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Annoying music escaped from Jans ear buds.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Whos the partys candidate for vice president this year?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The fox had its right foreleg caught securely in the traps jaws.</a:t>
            </a:r>
          </a:p>
          <a:p>
            <a:pPr marL="457200" lvl="0" indent="-342900" rtl="0">
              <a:spcBef>
                <a:spcPts val="0"/>
              </a:spcBef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Our neighbors car is an old Chrysler, and its just about to fall apart.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Mixed Review: Put the appropriate punctuation in the following sentences. 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After a good washing and grooming the pup looked like a new dog.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Madame de Stael was an attractive gracious lady.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The dogs bark was far worse than its bite.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The moons rays shone feebly on the path, and I heard the insects chirpings and whistlings.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Arriving on the 8 10 plane were Liz Brooks, my old roommate her husband and Tim, their son.</a:t>
            </a: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Vests which were once popular have been out of vogue for several years.</a:t>
            </a:r>
          </a:p>
          <a:p>
            <a:pPr lvl="0">
              <a:spcBef>
                <a:spcPts val="0"/>
              </a:spcBef>
              <a:buNone/>
            </a:pPr>
            <a:endParaRPr sz="90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Mixed Review continued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7. The hill was covered with wildflowers it was a beautiful sight.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8. There was only one thing to do study till dawn.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9. Montaigne wrote the following A wise man never loses anything, if he has himself.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10. The closet contained worn clothes old shoes and dirty hats.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11. He did not however intend to return the money he borrowed.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</a:rPr>
              <a:t>12. The men in question Harold Keene, Jim Peterson, and Gerald Greene deserve awards.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On-screen Show (16:9)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label</vt:lpstr>
      <vt:lpstr>Punctuation Review</vt:lpstr>
      <vt:lpstr>Punctuating compound sentences</vt:lpstr>
      <vt:lpstr>Punctuate the following with either a semicolon or a colon.</vt:lpstr>
      <vt:lpstr>Restrictive and nonrestrictive</vt:lpstr>
      <vt:lpstr>Dashes or the super comma </vt:lpstr>
      <vt:lpstr>Apostrophe </vt:lpstr>
      <vt:lpstr>Mixed Review: Put the appropriate punctuation in the following sentences. </vt:lpstr>
      <vt:lpstr>Mixed Review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Review</dc:title>
  <dc:creator>Katie Stueart</dc:creator>
  <cp:lastModifiedBy>ConfigMe</cp:lastModifiedBy>
  <cp:revision>1</cp:revision>
  <dcterms:modified xsi:type="dcterms:W3CDTF">2016-07-29T13:24:48Z</dcterms:modified>
</cp:coreProperties>
</file>